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167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069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113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293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448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819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45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13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597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22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304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D37B63A0-A6A0-4058-8302-E72596E8FEFF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D46ED3E-F857-4BC4-88E1-0E1F57D653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2176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C7D2-AF62-402A-916F-8DFF3E939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823437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Salesmanship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83517-2DD2-44F4-A53A-EC34E51C5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6" y="2124222"/>
            <a:ext cx="8398412" cy="3151163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1)Order taking salesmanship, demand – filling salesmanship or counter salesmanship</a:t>
            </a:r>
          </a:p>
          <a:p>
            <a:pPr algn="l"/>
            <a:r>
              <a:rPr lang="en-US" sz="3200" dirty="0"/>
              <a:t>2) Creative salesmanship</a:t>
            </a:r>
          </a:p>
          <a:p>
            <a:pPr algn="l"/>
            <a:r>
              <a:rPr lang="en-US" sz="3200" dirty="0"/>
              <a:t>3)Competitive salesmanship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51166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9F54-FFAB-4703-9A35-106B879A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1)Order taking salesmanship, demand – filling salesmanship or counter salesmanship</a:t>
            </a:r>
            <a:br>
              <a:rPr lang="en-US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7541-5D80-4623-81E2-C3D40B3DA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Order taking salesmanship is just concerned with the execution of the order of the buyer.</a:t>
            </a:r>
          </a:p>
          <a:p>
            <a:pPr marL="0" indent="0">
              <a:buNone/>
            </a:pPr>
            <a:r>
              <a:rPr lang="en-US" sz="3600" dirty="0"/>
              <a:t>Counter salesmanship is a salesman who sells products or services directly to the public.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45859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F1BB-57D8-44E9-937F-A518A2CF1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2) Creative salesmanship</a:t>
            </a:r>
            <a:br>
              <a:rPr lang="en-US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8CE72-B8BD-4DE8-B347-8CF67F935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Which creates market for a new product or creates new markets for an existing product.</a:t>
            </a:r>
          </a:p>
          <a:p>
            <a:r>
              <a:rPr lang="en-US" sz="3200" dirty="0"/>
              <a:t> It requires creative thinking, imagination, skill.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5838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3FAD-3F7F-4374-82C4-4164E2A73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3)Competitive salesmanship</a:t>
            </a:r>
            <a:br>
              <a:rPr lang="en-IN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E0C2-64D0-4660-A4A3-DA399473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Which is concerned with the surpassing of the sales of the rivals through better selling techniques. </a:t>
            </a:r>
          </a:p>
          <a:p>
            <a:r>
              <a:rPr lang="en-US" sz="3600" dirty="0"/>
              <a:t>Very important to overcome the competition in the business world.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1829852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</TotalTime>
  <Words>133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Frame</vt:lpstr>
      <vt:lpstr>Types of Salesmanship</vt:lpstr>
      <vt:lpstr>1)Order taking salesmanship, demand – filling salesmanship or counter salesmanship </vt:lpstr>
      <vt:lpstr>2) Creative salesmanship </vt:lpstr>
      <vt:lpstr>3)Competitive salesmanship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Salesmanship</dc:title>
  <dc:creator>user</dc:creator>
  <cp:lastModifiedBy>user</cp:lastModifiedBy>
  <cp:revision>2</cp:revision>
  <dcterms:created xsi:type="dcterms:W3CDTF">2021-06-21T13:09:55Z</dcterms:created>
  <dcterms:modified xsi:type="dcterms:W3CDTF">2021-06-21T13:20:06Z</dcterms:modified>
</cp:coreProperties>
</file>